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sldIdLst>
    <p:sldId id="274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70" r:id="rId14"/>
    <p:sldId id="271" r:id="rId15"/>
    <p:sldId id="273" r:id="rId16"/>
    <p:sldId id="268" r:id="rId17"/>
    <p:sldId id="272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2CC272-338E-49B0-9C30-9EAADE781B15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A377-0AA2-4A07-8619-B5B6492C43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82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000028-32B7-4617-8B08-A914A8C17993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AEC5-408A-4139-81FF-4A974C7423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7238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000028-32B7-4617-8B08-A914A8C17993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AEC5-408A-4139-81FF-4A974C7423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2885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000028-32B7-4617-8B08-A914A8C17993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AEC5-408A-4139-81FF-4A974C74239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43112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000028-32B7-4617-8B08-A914A8C17993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AEC5-408A-4139-81FF-4A974C7423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9830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000028-32B7-4617-8B08-A914A8C17993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AEC5-408A-4139-81FF-4A974C7423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93870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000028-32B7-4617-8B08-A914A8C17993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AEC5-408A-4139-81FF-4A974C7423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5270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3B398-8EFD-4E40-8696-3CA7A2A9F8D3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A22A-B459-4C21-8EA0-7B7B2707FE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876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22767-E4AB-4647-8096-DA68B0C3CFF9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A789-4C17-45D0-BB25-086FE81422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58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96248-5896-4AE8-B536-790930FCC80E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E144-3CBD-4060-A463-D37EFEC09E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01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66C44-1F4D-4520-B6F8-C3B22D8F18C5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DCCB-9FEE-4461-BF70-BD0A31E5C9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76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C7F23-0F4F-4381-BE10-35545E0D1F6D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64D7-B3C0-40AE-B08C-157437E9FC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35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10971-1CA7-4389-8454-910C33B64B88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4DD9-B17B-470A-860B-32E7E5B2E2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00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E8C651-23F4-4503-BD1A-CD55C2F0C458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B664-FE8B-4CFC-ABCC-C27C206D283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77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DBC9C-ED03-4F7A-8DCF-37FD53502DC0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D44-E069-4CA7-8E30-4555A85FCC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44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280FE-D7C0-480A-BCE6-5303201DD291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983E-0939-4720-9285-2C0A834057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25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EB0FE-34B0-4C8B-81B3-07AACB500009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86C2-9D00-43B4-BA81-29E7242DD1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59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39000028-32B7-4617-8B08-A914A8C17993}" type="datetime1">
              <a:rPr lang="en-US" smtClean="0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A82AEC5-408A-4139-81FF-4A974C7423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189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66526" y="5058042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C8F00"/>
                </a:solidFill>
                <a:latin typeface="+mn-lt"/>
                <a:cs typeface="+mn-cs"/>
              </a:rPr>
              <a:t>www.rssimmons.com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0796" y="5058042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C8F00"/>
                </a:solidFill>
                <a:latin typeface="+mn-lt"/>
                <a:cs typeface="+mn-cs"/>
              </a:rPr>
              <a:t>info@rssimmons.com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17" y="-17755"/>
            <a:ext cx="9162717" cy="458135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064" y="2438400"/>
            <a:ext cx="4511927" cy="413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753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04800"/>
            <a:ext cx="8229600" cy="742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Automatic Photo Archiving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843" y="2057400"/>
            <a:ext cx="705281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9952" y="1295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captured image for every inspection point can be saved as part of the report for traceability.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04800"/>
            <a:ext cx="8229600" cy="742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Hybrid Image Creation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300" y="2057400"/>
            <a:ext cx="715984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0924" y="1295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 part of the reporting options, a tiled image of the inspection points overlaid onto the Gerber as the background can generated.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04800"/>
            <a:ext cx="8229600" cy="742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Image Tiling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90" y="2057400"/>
            <a:ext cx="734687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0924" y="1295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using matrix mode, an entire tiled image of the board can be generated as part of the report.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04800"/>
            <a:ext cx="8229600" cy="742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UV Image Tiling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31" y="2057400"/>
            <a:ext cx="75465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0924" y="1295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system can also be used with the optional UV lighting for conformal coating inspection.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81000"/>
            <a:ext cx="8229600" cy="742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Optional Side View</a:t>
            </a:r>
          </a:p>
        </p:txBody>
      </p:sp>
      <p:pic>
        <p:nvPicPr>
          <p:cNvPr id="1638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956611"/>
            <a:ext cx="4041648" cy="3054096"/>
          </a:xfrm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39465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1100" y="1371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Side View option adds oblique viewing in 8 programmable positions around each component. 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81000"/>
            <a:ext cx="8229600" cy="742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Other Options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6444" y="2275938"/>
            <a:ext cx="7675562" cy="4333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100" y="1371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Other options include floor standing, SMEMA conveyor feed, and programmable conveyor width control.</a:t>
            </a:r>
          </a:p>
        </p:txBody>
      </p:sp>
    </p:spTree>
    <p:extLst>
      <p:ext uri="{BB962C8B-B14F-4D97-AF65-F5344CB8AC3E}">
        <p14:creationId xmlns:p14="http://schemas.microsoft.com/office/powerpoint/2010/main" val="49586961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57200"/>
            <a:ext cx="8229600" cy="742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System Specifications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48" y="1752600"/>
            <a:ext cx="7579680" cy="48463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42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Some Valued Customers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19" y="2667000"/>
            <a:ext cx="7675562" cy="2727182"/>
          </a:xfrm>
        </p:spPr>
      </p:pic>
    </p:spTree>
    <p:extLst>
      <p:ext uri="{BB962C8B-B14F-4D97-AF65-F5344CB8AC3E}">
        <p14:creationId xmlns:p14="http://schemas.microsoft.com/office/powerpoint/2010/main" val="167810992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096000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C8F00"/>
                </a:solidFill>
                <a:latin typeface="+mn-lt"/>
                <a:cs typeface="+mn-cs"/>
              </a:rPr>
              <a:t>www.rssimmons.com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6096000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C8F00"/>
                </a:solidFill>
                <a:latin typeface="+mn-lt"/>
                <a:cs typeface="+mn-cs"/>
              </a:rPr>
              <a:t>info@rssimmons.com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2" y="1066800"/>
            <a:ext cx="9132058" cy="455771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What SimmScope SOI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/>
          <a:lstStyle/>
          <a:p>
            <a:pPr eaLnBrk="1" hangingPunct="1"/>
            <a:r>
              <a:rPr lang="en-US" altLang="en-US" dirty="0"/>
              <a:t>SOI = </a:t>
            </a:r>
            <a:r>
              <a:rPr lang="en-US" altLang="en-US" dirty="0">
                <a:solidFill>
                  <a:srgbClr val="FF0000"/>
                </a:solidFill>
              </a:rPr>
              <a:t>S</a:t>
            </a:r>
            <a:r>
              <a:rPr lang="en-US" altLang="en-US" dirty="0"/>
              <a:t>emi-automatic </a:t>
            </a:r>
            <a:r>
              <a:rPr lang="en-US" altLang="en-US" dirty="0">
                <a:solidFill>
                  <a:srgbClr val="FF0000"/>
                </a:solidFill>
              </a:rPr>
              <a:t>O</a:t>
            </a:r>
            <a:r>
              <a:rPr lang="en-US" altLang="en-US" dirty="0"/>
              <a:t>ptical </a:t>
            </a:r>
            <a:r>
              <a:rPr lang="en-US" altLang="en-US" dirty="0">
                <a:solidFill>
                  <a:srgbClr val="FF0000"/>
                </a:solidFill>
              </a:rPr>
              <a:t>I</a:t>
            </a:r>
            <a:r>
              <a:rPr lang="en-US" altLang="en-US" dirty="0"/>
              <a:t>nspection for PCBAs.</a:t>
            </a:r>
          </a:p>
          <a:p>
            <a:pPr eaLnBrk="1" hangingPunct="1"/>
            <a:r>
              <a:rPr lang="en-US" altLang="en-US" dirty="0"/>
              <a:t>SOI is a tool for the Manual Inspector to make inspections faster, more accurate, and less fatiguing.</a:t>
            </a:r>
          </a:p>
          <a:p>
            <a:pPr eaLnBrk="1" hangingPunct="1"/>
            <a:r>
              <a:rPr lang="en-US" altLang="en-US" dirty="0"/>
              <a:t>SOI is self-documenting for traceability.</a:t>
            </a:r>
          </a:p>
          <a:p>
            <a:pPr eaLnBrk="1" hangingPunct="1"/>
            <a:r>
              <a:rPr lang="en-US" altLang="en-US" dirty="0"/>
              <a:t>SOI is a photo documentation tool.</a:t>
            </a:r>
          </a:p>
          <a:p>
            <a:pPr eaLnBrk="1" hangingPunct="1"/>
            <a:r>
              <a:rPr lang="en-US" altLang="en-US" dirty="0"/>
              <a:t>SOI has optional side viewing capability.</a:t>
            </a:r>
          </a:p>
          <a:p>
            <a:pPr eaLnBrk="1" hangingPunct="1"/>
            <a:r>
              <a:rPr lang="en-US" altLang="en-US" dirty="0"/>
              <a:t>SOI bridges the gap between manual inspections and fully-automatic AOI machines.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What SimmScope SOI is Not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</p:spPr>
        <p:txBody>
          <a:bodyPr/>
          <a:lstStyle/>
          <a:p>
            <a:pPr eaLnBrk="1" hangingPunct="1"/>
            <a:r>
              <a:rPr lang="en-US" altLang="en-US" dirty="0"/>
              <a:t>SOI is not AOI.</a:t>
            </a:r>
          </a:p>
          <a:p>
            <a:pPr eaLnBrk="1" hangingPunct="1"/>
            <a:r>
              <a:rPr lang="en-US" altLang="en-US" dirty="0"/>
              <a:t>SOI does not make pass/fail calls automatically.  The human inspector makes all the calls.</a:t>
            </a:r>
          </a:p>
          <a:p>
            <a:pPr eaLnBrk="1" hangingPunct="1"/>
            <a:r>
              <a:rPr lang="en-US" altLang="en-US" dirty="0"/>
              <a:t>SOI does not require a high level (and highly paid) programmer.</a:t>
            </a:r>
          </a:p>
          <a:p>
            <a:pPr eaLnBrk="1" hangingPunct="1"/>
            <a:r>
              <a:rPr lang="en-US" altLang="en-US" dirty="0"/>
              <a:t>SOI does not take hours to program, it takes minutes.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What SimmScope SOI Does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/>
          <a:lstStyle/>
          <a:p>
            <a:pPr eaLnBrk="1" hangingPunct="1"/>
            <a:r>
              <a:rPr lang="en-US" altLang="en-US" dirty="0"/>
              <a:t>Automatically moves a live camera to the inspection point with the correct height, viewing angle, and lighting, and zooms to the region of interest.</a:t>
            </a:r>
          </a:p>
          <a:p>
            <a:pPr eaLnBrk="1" hangingPunct="1"/>
            <a:r>
              <a:rPr lang="en-US" altLang="en-US" dirty="0"/>
              <a:t>Displays a golden board image for visual comparison.</a:t>
            </a:r>
          </a:p>
          <a:p>
            <a:pPr eaLnBrk="1" hangingPunct="1"/>
            <a:r>
              <a:rPr lang="en-US" altLang="en-US" dirty="0"/>
              <a:t>For difficult inspection points, the lighting and view can be adjusted using the graphical interface.</a:t>
            </a:r>
          </a:p>
          <a:p>
            <a:pPr eaLnBrk="1" hangingPunct="1"/>
            <a:r>
              <a:rPr lang="en-US" altLang="en-US" dirty="0"/>
              <a:t>The images are automatically captured and can be stored as part of a post inspection report.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What are the Many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/>
              <a:t>High Reliability Inspection where a human is required to have “eyes on” the PCB.</a:t>
            </a:r>
          </a:p>
          <a:p>
            <a:pPr eaLnBrk="1" hangingPunct="1"/>
            <a:r>
              <a:rPr lang="en-US" altLang="en-US" sz="2400" dirty="0"/>
              <a:t>Low Volume 100% Inspection</a:t>
            </a:r>
          </a:p>
          <a:p>
            <a:pPr eaLnBrk="1" hangingPunct="1"/>
            <a:r>
              <a:rPr lang="en-US" altLang="en-US" sz="2400" dirty="0"/>
              <a:t>Assembly Line Auditing</a:t>
            </a:r>
          </a:p>
          <a:p>
            <a:pPr eaLnBrk="1" hangingPunct="1"/>
            <a:r>
              <a:rPr lang="en-US" altLang="en-US" sz="2400" dirty="0"/>
              <a:t>First Article Inspection</a:t>
            </a:r>
          </a:p>
          <a:p>
            <a:pPr eaLnBrk="1" hangingPunct="1"/>
            <a:r>
              <a:rPr lang="en-US" altLang="en-US" sz="2400" dirty="0"/>
              <a:t>Solder Joint Inspection</a:t>
            </a:r>
          </a:p>
          <a:p>
            <a:pPr eaLnBrk="1" hangingPunct="1"/>
            <a:r>
              <a:rPr lang="en-US" altLang="en-US" sz="2400" dirty="0"/>
              <a:t>Thru-hole Component Inspection</a:t>
            </a:r>
          </a:p>
          <a:p>
            <a:pPr eaLnBrk="1" hangingPunct="1"/>
            <a:r>
              <a:rPr lang="en-US" altLang="en-US" sz="2400" dirty="0"/>
              <a:t>Cleanliness Inspection</a:t>
            </a:r>
          </a:p>
          <a:p>
            <a:pPr eaLnBrk="1" hangingPunct="1"/>
            <a:r>
              <a:rPr lang="en-US" altLang="en-US" sz="2400" dirty="0"/>
              <a:t>Conformal Coating Inspection</a:t>
            </a:r>
          </a:p>
          <a:p>
            <a:pPr eaLnBrk="1" hangingPunct="1"/>
            <a:r>
              <a:rPr lang="en-US" altLang="en-US" sz="2400" dirty="0"/>
              <a:t>Photo Documentation of Any Visual Feature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27" y="570816"/>
            <a:ext cx="8229600" cy="742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The Main Interface</a:t>
            </a:r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" y="2133600"/>
            <a:ext cx="8129655" cy="4572000"/>
          </a:xfrm>
        </p:spPr>
      </p:pic>
      <p:sp>
        <p:nvSpPr>
          <p:cNvPr id="4" name="TextBox 3"/>
          <p:cNvSpPr txBox="1"/>
          <p:nvPr/>
        </p:nvSpPr>
        <p:spPr>
          <a:xfrm>
            <a:off x="1181100" y="1371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inspector compares the Live image to the Golden image and either passes or fails the inspection point.  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04800"/>
            <a:ext cx="8229600" cy="742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Inspection by Component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749" y="2057400"/>
            <a:ext cx="713495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7727" y="1295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system displays an interactive graphic of the entire inspection.  Completed inspection points are color coded.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04800"/>
            <a:ext cx="8229600" cy="742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Inspection by Matrix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309" y="2057400"/>
            <a:ext cx="748982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0923" y="1295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addition to single component inspection, the system can be programmed to inspect regions of interest.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04800"/>
            <a:ext cx="8229600" cy="742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Spread Sheet Report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549" y="2057400"/>
            <a:ext cx="701535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0924" y="1295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 Excel compatible report of every inspection point can be generated for each inspection.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1885</TotalTime>
  <Words>458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Corbel</vt:lpstr>
      <vt:lpstr>Depth</vt:lpstr>
      <vt:lpstr>PowerPoint Presentation</vt:lpstr>
      <vt:lpstr>What SimmScope SOI is</vt:lpstr>
      <vt:lpstr>What SimmScope SOI is Not</vt:lpstr>
      <vt:lpstr>What SimmScope SOI Does</vt:lpstr>
      <vt:lpstr>What are the Many Uses</vt:lpstr>
      <vt:lpstr>The Main Interface</vt:lpstr>
      <vt:lpstr>Inspection by Component</vt:lpstr>
      <vt:lpstr>Inspection by Matrix</vt:lpstr>
      <vt:lpstr>Spread Sheet Report</vt:lpstr>
      <vt:lpstr>Automatic Photo Archiving</vt:lpstr>
      <vt:lpstr>Hybrid Image Creation</vt:lpstr>
      <vt:lpstr>Image Tiling</vt:lpstr>
      <vt:lpstr>UV Image Tiling</vt:lpstr>
      <vt:lpstr>Optional Side View</vt:lpstr>
      <vt:lpstr>Other Options</vt:lpstr>
      <vt:lpstr>System Specifications</vt:lpstr>
      <vt:lpstr>Some Valued Customers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Simmons</dc:creator>
  <cp:lastModifiedBy>Bob Simmons</cp:lastModifiedBy>
  <cp:revision>87</cp:revision>
  <dcterms:created xsi:type="dcterms:W3CDTF">2013-06-18T22:19:20Z</dcterms:created>
  <dcterms:modified xsi:type="dcterms:W3CDTF">2016-09-09T20:12:21Z</dcterms:modified>
</cp:coreProperties>
</file>